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890775" y="636534"/>
            <a:ext cx="1760100" cy="2852400"/>
          </a:xfrm>
          <a:prstGeom prst="rect">
            <a:avLst/>
          </a:prstGeom>
          <a:solidFill>
            <a:srgbClr val="FFF39D"/>
          </a:solidFill>
          <a:ln cap="flat" cmpd="sng" w="9525">
            <a:solidFill>
              <a:srgbClr val="575F6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2762725" y="636534"/>
            <a:ext cx="1760100" cy="2852400"/>
          </a:xfrm>
          <a:prstGeom prst="rect">
            <a:avLst/>
          </a:prstGeom>
          <a:solidFill>
            <a:srgbClr val="FE8637"/>
          </a:solidFill>
          <a:ln cap="flat" cmpd="sng" w="9525">
            <a:solidFill>
              <a:srgbClr val="575F6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4634675" y="636534"/>
            <a:ext cx="1760100" cy="28524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rgbClr val="575F6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6506625" y="636534"/>
            <a:ext cx="1760100" cy="2852400"/>
          </a:xfrm>
          <a:prstGeom prst="rect">
            <a:avLst/>
          </a:prstGeom>
          <a:solidFill>
            <a:srgbClr val="F5CD2D"/>
          </a:solidFill>
          <a:ln cap="flat" cmpd="sng" w="9525">
            <a:solidFill>
              <a:srgbClr val="575F6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877275" y="636533"/>
            <a:ext cx="1760100" cy="72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nl"/>
              <a:t>Veel gaat goed!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i="1" lang="nl" sz="800"/>
              <a:t>S</a:t>
            </a:r>
            <a:r>
              <a:rPr b="0" i="1" lang="nl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terkten</a:t>
            </a:r>
            <a:endParaRPr b="0" i="1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755975" y="636533"/>
            <a:ext cx="1760100" cy="7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Maar de wereld verandert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b="0" i="1" lang="nl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Kansen en bedreigingen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634675" y="636533"/>
            <a:ext cx="1760100" cy="7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Daarom zijn dit onze doelen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i="1" lang="nl" sz="800"/>
              <a:t>Z</a:t>
            </a:r>
            <a:r>
              <a:rPr b="0" i="1" lang="nl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wakten en doelen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6506625" y="636533"/>
            <a:ext cx="1760100" cy="7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zo komen we daar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1" lang="nl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Highlights transformatie</a:t>
            </a:r>
            <a:endParaRPr b="0" i="1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2" name="Google Shape;62;p13"/>
          <p:cNvCxnSpPr/>
          <p:nvPr/>
        </p:nvCxnSpPr>
        <p:spPr>
          <a:xfrm>
            <a:off x="1034474" y="1367708"/>
            <a:ext cx="1505400" cy="0"/>
          </a:xfrm>
          <a:prstGeom prst="straightConnector1">
            <a:avLst/>
          </a:prstGeom>
          <a:noFill/>
          <a:ln cap="flat" cmpd="sng" w="9525">
            <a:solidFill>
              <a:srgbClr val="73788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3" name="Google Shape;63;p13"/>
          <p:cNvCxnSpPr/>
          <p:nvPr/>
        </p:nvCxnSpPr>
        <p:spPr>
          <a:xfrm>
            <a:off x="2858674" y="1367708"/>
            <a:ext cx="1505400" cy="0"/>
          </a:xfrm>
          <a:prstGeom prst="straightConnector1">
            <a:avLst/>
          </a:prstGeom>
          <a:noFill/>
          <a:ln cap="flat" cmpd="sng" w="9525">
            <a:solidFill>
              <a:srgbClr val="73788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4" name="Google Shape;64;p13"/>
          <p:cNvCxnSpPr/>
          <p:nvPr/>
        </p:nvCxnSpPr>
        <p:spPr>
          <a:xfrm>
            <a:off x="4752111" y="1367708"/>
            <a:ext cx="1505400" cy="0"/>
          </a:xfrm>
          <a:prstGeom prst="straightConnector1">
            <a:avLst/>
          </a:prstGeom>
          <a:noFill/>
          <a:ln cap="flat" cmpd="sng" w="9525">
            <a:solidFill>
              <a:srgbClr val="73788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5" name="Google Shape;65;p13"/>
          <p:cNvCxnSpPr/>
          <p:nvPr/>
        </p:nvCxnSpPr>
        <p:spPr>
          <a:xfrm>
            <a:off x="6650184" y="1367708"/>
            <a:ext cx="1505400" cy="0"/>
          </a:xfrm>
          <a:prstGeom prst="straightConnector1">
            <a:avLst/>
          </a:prstGeom>
          <a:noFill/>
          <a:ln cap="flat" cmpd="sng" w="9525">
            <a:solidFill>
              <a:srgbClr val="73788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